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1" r:id="rId3"/>
    <p:sldId id="270" r:id="rId4"/>
    <p:sldId id="259" r:id="rId5"/>
    <p:sldId id="268" r:id="rId6"/>
    <p:sldId id="258" r:id="rId7"/>
    <p:sldId id="260" r:id="rId8"/>
    <p:sldId id="267" r:id="rId9"/>
    <p:sldId id="265" r:id="rId10"/>
    <p:sldId id="263" r:id="rId11"/>
    <p:sldId id="264" r:id="rId12"/>
    <p:sldId id="262" r:id="rId13"/>
    <p:sldId id="26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0" autoAdjust="0"/>
    <p:restoredTop sz="94660"/>
  </p:normalViewPr>
  <p:slideViewPr>
    <p:cSldViewPr snapToGrid="0">
      <p:cViewPr>
        <p:scale>
          <a:sx n="66" d="100"/>
          <a:sy n="66" d="100"/>
        </p:scale>
        <p:origin x="1422" y="11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6/8/2022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6/8/2022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6/8/2022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6/8/2022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6/8/2022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6/8/2022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6/8/2022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6/8/2022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6/8/2022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6/8/2022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6/8/2022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6/8/2022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6/8/2022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ELEKTRONIK YOKLAMA </a:t>
            </a:r>
            <a:br>
              <a:rPr lang="en-GB" dirty="0" smtClean="0"/>
            </a:br>
            <a:r>
              <a:rPr lang="en-GB" dirty="0" smtClean="0"/>
              <a:t>WEB UYGULAMASI</a:t>
            </a:r>
            <a:endParaRPr lang="en-GB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8229976" y="6176197"/>
            <a:ext cx="10572000" cy="434974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BERKAY CIHAN 1191602801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3833047"/>
            <a:ext cx="216217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4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810001" y="5995222"/>
            <a:ext cx="10572000" cy="434974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ELEKTRONIK YOKLAMA SISTEMI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572" y="820073"/>
            <a:ext cx="4343605" cy="4881385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043" y="820073"/>
            <a:ext cx="4350203" cy="4881385"/>
          </a:xfrm>
          <a:prstGeom prst="rect">
            <a:avLst/>
          </a:prstGeom>
        </p:spPr>
      </p:pic>
      <p:sp>
        <p:nvSpPr>
          <p:cNvPr id="7" name="Unvan 1"/>
          <p:cNvSpPr txBox="1">
            <a:spLocks/>
          </p:cNvSpPr>
          <p:nvPr/>
        </p:nvSpPr>
        <p:spPr>
          <a:xfrm>
            <a:off x="2786805" y="0"/>
            <a:ext cx="4736678" cy="87406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GB" sz="3200" dirty="0" smtClean="0">
                <a:solidFill>
                  <a:srgbClr val="FFFF00"/>
                </a:solidFill>
              </a:rPr>
              <a:t>BAŞLAT</a:t>
            </a:r>
            <a:endParaRPr lang="en-GB" sz="3200" dirty="0">
              <a:solidFill>
                <a:srgbClr val="FFFF00"/>
              </a:solidFill>
            </a:endParaRPr>
          </a:p>
        </p:txBody>
      </p:sp>
      <p:sp>
        <p:nvSpPr>
          <p:cNvPr id="8" name="Unvan 1"/>
          <p:cNvSpPr txBox="1">
            <a:spLocks/>
          </p:cNvSpPr>
          <p:nvPr/>
        </p:nvSpPr>
        <p:spPr>
          <a:xfrm>
            <a:off x="7290035" y="-53995"/>
            <a:ext cx="4736678" cy="87406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GB" sz="3200" dirty="0" smtClean="0">
                <a:solidFill>
                  <a:srgbClr val="FFFF00"/>
                </a:solidFill>
              </a:rPr>
              <a:t>BİTİR</a:t>
            </a:r>
            <a:endParaRPr lang="en-GB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98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TEŞEKKÜRLER</a:t>
            </a:r>
            <a:endParaRPr lang="en-GB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810001" y="5995222"/>
            <a:ext cx="10572000" cy="434974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BERKAY CIHAN 1191602801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27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ELEKTRONIK YOKLAMA </a:t>
            </a:r>
            <a:br>
              <a:rPr lang="en-GB" dirty="0" smtClean="0"/>
            </a:br>
            <a:r>
              <a:rPr lang="en-GB" dirty="0" smtClean="0"/>
              <a:t>WEB UYGULAMASI</a:t>
            </a:r>
            <a:endParaRPr lang="en-GB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810001" y="5995222"/>
            <a:ext cx="10572000" cy="434974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BERKAY CIHAN 1191602801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81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ELEKTRONIK YOKLAMA </a:t>
            </a:r>
            <a:br>
              <a:rPr lang="en-GB" dirty="0" smtClean="0"/>
            </a:br>
            <a:r>
              <a:rPr lang="en-GB" dirty="0" smtClean="0"/>
              <a:t>WEB UYGULAMASI</a:t>
            </a:r>
            <a:endParaRPr lang="en-GB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810001" y="5995222"/>
            <a:ext cx="10572000" cy="434974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BERKAY CIHAN 1191602801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77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972457" y="130629"/>
            <a:ext cx="7721600" cy="1175657"/>
          </a:xfrm>
        </p:spPr>
        <p:txBody>
          <a:bodyPr/>
          <a:lstStyle/>
          <a:p>
            <a:r>
              <a:rPr lang="en-GB" dirty="0" smtClean="0">
                <a:solidFill>
                  <a:srgbClr val="FFFF00"/>
                </a:solidFill>
              </a:rPr>
              <a:t>AJANDA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4" name="Dikdörtgen 3"/>
          <p:cNvSpPr/>
          <p:nvPr/>
        </p:nvSpPr>
        <p:spPr>
          <a:xfrm>
            <a:off x="810001" y="1799771"/>
            <a:ext cx="7053534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GB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.</a:t>
            </a:r>
            <a:r>
              <a:rPr lang="en-GB" sz="4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GB" sz="4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KULLANILAN TEKNOLOJİLER</a:t>
            </a:r>
          </a:p>
          <a:p>
            <a:r>
              <a:rPr lang="en-GB" sz="4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. VERİ MODELİ</a:t>
            </a:r>
          </a:p>
          <a:p>
            <a:r>
              <a:rPr lang="en-GB" sz="4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. EKRANLAR</a:t>
            </a:r>
          </a:p>
          <a:p>
            <a:r>
              <a:rPr lang="en-GB" sz="4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. YOKLAMA</a:t>
            </a:r>
          </a:p>
        </p:txBody>
      </p:sp>
      <p:sp>
        <p:nvSpPr>
          <p:cNvPr id="6" name="Alt Başlık 2"/>
          <p:cNvSpPr txBox="1">
            <a:spLocks/>
          </p:cNvSpPr>
          <p:nvPr/>
        </p:nvSpPr>
        <p:spPr>
          <a:xfrm>
            <a:off x="810001" y="5995222"/>
            <a:ext cx="10572000" cy="4349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>
                <a:solidFill>
                  <a:schemeClr val="bg1"/>
                </a:solidFill>
              </a:rPr>
              <a:t>ELEKTRONIK YOKLAMA SISTEMI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96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KULLANILAN TEKNOLOJİLER</a:t>
            </a:r>
            <a:endParaRPr lang="en-GB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810001" y="5995222"/>
            <a:ext cx="10572000" cy="434974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ELEKTRONIK YOKLAMA SISTEMI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7170" name="Picture 2" descr="Framework - Free business and finance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1" y="361270"/>
            <a:ext cx="2947986" cy="294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13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4705725" y="3766372"/>
            <a:ext cx="10572000" cy="2710628"/>
          </a:xfrm>
        </p:spPr>
        <p:txBody>
          <a:bodyPr>
            <a:normAutofit/>
          </a:bodyPr>
          <a:lstStyle/>
          <a:p>
            <a:r>
              <a:rPr lang="en-GB" sz="4400" dirty="0" smtClean="0">
                <a:solidFill>
                  <a:schemeClr val="bg1"/>
                </a:solidFill>
              </a:rPr>
              <a:t>CONTEXT API</a:t>
            </a:r>
          </a:p>
        </p:txBody>
      </p:sp>
      <p:pic>
        <p:nvPicPr>
          <p:cNvPr id="1026" name="Picture 2" descr="Package - react-floating-button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684" y="1113276"/>
            <a:ext cx="3218409" cy="183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act State Yönetimi – Context API 5/5 – Hakan Yalıtek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485" y="4408338"/>
            <a:ext cx="3816347" cy="2181226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ss Html Sticker by EscuelaDevRock for iOS &amp; Android | GIPHY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723" y="2535420"/>
            <a:ext cx="1370320" cy="137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sya:Unofficial JavaScript logo 2.svg - Vikiped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626" y="1501732"/>
            <a:ext cx="1240935" cy="124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ML - Vikiped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413" y="1552865"/>
            <a:ext cx="1137706" cy="1137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SS - Vikipedi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439" y="1548343"/>
            <a:ext cx="809612" cy="114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lt Başlık 2"/>
          <p:cNvSpPr txBox="1">
            <a:spLocks/>
          </p:cNvSpPr>
          <p:nvPr/>
        </p:nvSpPr>
        <p:spPr>
          <a:xfrm>
            <a:off x="810001" y="5995222"/>
            <a:ext cx="10572000" cy="4349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>
                <a:solidFill>
                  <a:schemeClr val="bg1"/>
                </a:solidFill>
              </a:rPr>
              <a:t>ELEKTRONIK YOKLAMA SISTEMI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77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VERİ MODELİ</a:t>
            </a:r>
            <a:endParaRPr lang="en-GB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810001" y="5995222"/>
            <a:ext cx="10572000" cy="434974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ELEKTRONIK YOKLAMA SISTEMI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3074" name="Picture 2" descr="Unstructured-data Icons - SVG and PNG Unstructured-data Icons | Noun Proj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1" y="787399"/>
            <a:ext cx="2536825" cy="253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55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504825"/>
            <a:ext cx="3633788" cy="4250846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650" y="152400"/>
            <a:ext cx="2819400" cy="2790825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300" y="2024062"/>
            <a:ext cx="3867150" cy="4695825"/>
          </a:xfrm>
          <a:prstGeom prst="rect">
            <a:avLst/>
          </a:prstGeom>
        </p:spPr>
      </p:pic>
      <p:cxnSp>
        <p:nvCxnSpPr>
          <p:cNvPr id="11" name="Düz Ok Bağlayıcısı 10"/>
          <p:cNvCxnSpPr/>
          <p:nvPr/>
        </p:nvCxnSpPr>
        <p:spPr>
          <a:xfrm flipV="1">
            <a:off x="2238375" y="419100"/>
            <a:ext cx="3848100" cy="26574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Düz Ok Bağlayıcısı 12"/>
          <p:cNvCxnSpPr/>
          <p:nvPr/>
        </p:nvCxnSpPr>
        <p:spPr>
          <a:xfrm flipV="1">
            <a:off x="2057400" y="2333625"/>
            <a:ext cx="6210300" cy="15621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Alt Başlık 2"/>
          <p:cNvSpPr>
            <a:spLocks noGrp="1"/>
          </p:cNvSpPr>
          <p:nvPr>
            <p:ph type="subTitle" idx="1"/>
          </p:nvPr>
        </p:nvSpPr>
        <p:spPr>
          <a:xfrm>
            <a:off x="810001" y="5995222"/>
            <a:ext cx="10572000" cy="434974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ELEKTRONIK YOKLAMA SISTEMI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96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EKRANLAR</a:t>
            </a:r>
            <a:endParaRPr lang="en-GB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810001" y="5995222"/>
            <a:ext cx="10572000" cy="434974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ELEKTRONIK YOKLAMA SISTEMI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050" name="Picture 2" descr="Screens group of three monitors - Free Tools and utensils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5" y="528637"/>
            <a:ext cx="2900362" cy="290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32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976" y="2066705"/>
            <a:ext cx="3612956" cy="2277073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429" y="4898678"/>
            <a:ext cx="3448050" cy="1673531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4" y="1290641"/>
            <a:ext cx="3758305" cy="4295775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2" name="Resim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708" y="1237497"/>
            <a:ext cx="3784180" cy="4295775"/>
          </a:xfrm>
          <a:prstGeom prst="rect">
            <a:avLst/>
          </a:prstGeom>
          <a:effectLst>
            <a:softEdge rad="88900"/>
          </a:effectLst>
        </p:spPr>
      </p:pic>
      <p:cxnSp>
        <p:nvCxnSpPr>
          <p:cNvPr id="16" name="Düz Ok Bağlayıcısı 15"/>
          <p:cNvCxnSpPr/>
          <p:nvPr/>
        </p:nvCxnSpPr>
        <p:spPr>
          <a:xfrm flipH="1" flipV="1">
            <a:off x="3648075" y="1981200"/>
            <a:ext cx="1228725" cy="122404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Düz Ok Bağlayıcısı 17"/>
          <p:cNvCxnSpPr/>
          <p:nvPr/>
        </p:nvCxnSpPr>
        <p:spPr>
          <a:xfrm flipV="1">
            <a:off x="7334250" y="2192534"/>
            <a:ext cx="1774404" cy="101270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Düz Ok Bağlayıcısı 19"/>
          <p:cNvCxnSpPr/>
          <p:nvPr/>
        </p:nvCxnSpPr>
        <p:spPr>
          <a:xfrm>
            <a:off x="5445028" y="3800475"/>
            <a:ext cx="0" cy="206549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Unvan 1"/>
          <p:cNvSpPr>
            <a:spLocks noGrp="1"/>
          </p:cNvSpPr>
          <p:nvPr>
            <p:ph type="ctrTitle"/>
          </p:nvPr>
        </p:nvSpPr>
        <p:spPr>
          <a:xfrm>
            <a:off x="4343718" y="1239366"/>
            <a:ext cx="4736678" cy="874068"/>
          </a:xfrm>
        </p:spPr>
        <p:txBody>
          <a:bodyPr/>
          <a:lstStyle/>
          <a:p>
            <a:r>
              <a:rPr lang="en-GB" sz="4400" dirty="0" smtClean="0"/>
              <a:t>GİRİŞ EKRANI</a:t>
            </a:r>
            <a:endParaRPr lang="en-GB" sz="4400" dirty="0"/>
          </a:p>
        </p:txBody>
      </p:sp>
      <p:sp>
        <p:nvSpPr>
          <p:cNvPr id="22" name="Unvan 1"/>
          <p:cNvSpPr txBox="1">
            <a:spLocks/>
          </p:cNvSpPr>
          <p:nvPr/>
        </p:nvSpPr>
        <p:spPr>
          <a:xfrm>
            <a:off x="7827459" y="468980"/>
            <a:ext cx="4736678" cy="87406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GB" sz="3200" dirty="0" smtClean="0">
                <a:solidFill>
                  <a:srgbClr val="FFFF00"/>
                </a:solidFill>
              </a:rPr>
              <a:t>ÖĞRETMEN EKRANI</a:t>
            </a:r>
            <a:endParaRPr lang="en-GB" sz="3200" dirty="0">
              <a:solidFill>
                <a:srgbClr val="FFFF00"/>
              </a:solidFill>
            </a:endParaRPr>
          </a:p>
        </p:txBody>
      </p:sp>
      <p:sp>
        <p:nvSpPr>
          <p:cNvPr id="23" name="Unvan 1"/>
          <p:cNvSpPr txBox="1">
            <a:spLocks/>
          </p:cNvSpPr>
          <p:nvPr/>
        </p:nvSpPr>
        <p:spPr>
          <a:xfrm>
            <a:off x="-152033" y="478153"/>
            <a:ext cx="4736678" cy="87406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GB" sz="3200" dirty="0" smtClean="0">
                <a:solidFill>
                  <a:srgbClr val="FFFF00"/>
                </a:solidFill>
              </a:rPr>
              <a:t>YÖNETİCİ EKRANI</a:t>
            </a:r>
            <a:endParaRPr lang="en-GB" sz="3200" dirty="0">
              <a:solidFill>
                <a:srgbClr val="FFFF00"/>
              </a:solidFill>
            </a:endParaRPr>
          </a:p>
        </p:txBody>
      </p:sp>
      <p:sp>
        <p:nvSpPr>
          <p:cNvPr id="24" name="Unvan 1"/>
          <p:cNvSpPr txBox="1">
            <a:spLocks/>
          </p:cNvSpPr>
          <p:nvPr/>
        </p:nvSpPr>
        <p:spPr>
          <a:xfrm>
            <a:off x="3810115" y="4066973"/>
            <a:ext cx="4736678" cy="87406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GB" sz="2400" dirty="0" smtClean="0">
                <a:solidFill>
                  <a:srgbClr val="FFFF00"/>
                </a:solidFill>
              </a:rPr>
              <a:t>ÖĞRENCİ EKRANI</a:t>
            </a:r>
            <a:endParaRPr lang="en-GB" sz="2400" dirty="0">
              <a:solidFill>
                <a:srgbClr val="FFFF00"/>
              </a:solidFill>
            </a:endParaRPr>
          </a:p>
        </p:txBody>
      </p:sp>
      <p:sp>
        <p:nvSpPr>
          <p:cNvPr id="25" name="Alt Başlık 2"/>
          <p:cNvSpPr>
            <a:spLocks noGrp="1"/>
          </p:cNvSpPr>
          <p:nvPr>
            <p:ph type="subTitle" idx="1"/>
          </p:nvPr>
        </p:nvSpPr>
        <p:spPr>
          <a:xfrm>
            <a:off x="810001" y="5995222"/>
            <a:ext cx="10572000" cy="434974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ELEKTRONIK YOKLAMA SISTEMI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08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YOKLAMA</a:t>
            </a:r>
            <a:endParaRPr lang="en-GB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810001" y="5995222"/>
            <a:ext cx="10572000" cy="434974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ELEKTRONIK YOKLAMA SISTEMI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146" name="Picture 2" descr="Serial Number Icon #69322 - Free Icons Libra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1" y="490453"/>
            <a:ext cx="2928937" cy="292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35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klif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TM03457503[[fn=Teklif]]</Template>
  <TotalTime>110</TotalTime>
  <Words>75</Words>
  <Application>Microsoft Office PowerPoint</Application>
  <PresentationFormat>Geniş ekran</PresentationFormat>
  <Paragraphs>33</Paragraphs>
  <Slides>13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2</vt:lpstr>
      <vt:lpstr>Teklif</vt:lpstr>
      <vt:lpstr>ELEKTRONIK YOKLAMA  WEB UYGULAMASI</vt:lpstr>
      <vt:lpstr>AJANDA</vt:lpstr>
      <vt:lpstr>KULLANILAN TEKNOLOJİLER</vt:lpstr>
      <vt:lpstr>PowerPoint Sunusu</vt:lpstr>
      <vt:lpstr>VERİ MODELİ</vt:lpstr>
      <vt:lpstr>PowerPoint Sunusu</vt:lpstr>
      <vt:lpstr>EKRANLAR</vt:lpstr>
      <vt:lpstr>GİRİŞ EKRANI</vt:lpstr>
      <vt:lpstr>YOKLAMA</vt:lpstr>
      <vt:lpstr>PowerPoint Sunusu</vt:lpstr>
      <vt:lpstr>TEŞEKKÜRLER</vt:lpstr>
      <vt:lpstr>ELEKTRONIK YOKLAMA  WEB UYGULAMASI</vt:lpstr>
      <vt:lpstr>ELEKTRONIK YOKLAMA  WEB UYGULAMASI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ELEKTRONIK YOKLAMA  WEB UYGULAMASI</dc:title>
  <dc:creator>Noname;Berkay Cihan</dc:creator>
  <cp:lastModifiedBy>Noname</cp:lastModifiedBy>
  <cp:revision>12</cp:revision>
  <dcterms:created xsi:type="dcterms:W3CDTF">2022-06-08T15:27:40Z</dcterms:created>
  <dcterms:modified xsi:type="dcterms:W3CDTF">2022-06-08T17:17:55Z</dcterms:modified>
</cp:coreProperties>
</file>